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8" r:id="rId3"/>
    <p:sldId id="307" r:id="rId4"/>
    <p:sldId id="300" r:id="rId5"/>
    <p:sldId id="257" r:id="rId6"/>
    <p:sldId id="297" r:id="rId7"/>
    <p:sldId id="258" r:id="rId8"/>
    <p:sldId id="259" r:id="rId9"/>
    <p:sldId id="260" r:id="rId10"/>
    <p:sldId id="261" r:id="rId11"/>
    <p:sldId id="262" r:id="rId12"/>
    <p:sldId id="263" r:id="rId13"/>
    <p:sldId id="301" r:id="rId14"/>
    <p:sldId id="302" r:id="rId15"/>
    <p:sldId id="303" r:id="rId16"/>
    <p:sldId id="304" r:id="rId17"/>
    <p:sldId id="305" r:id="rId18"/>
    <p:sldId id="306" r:id="rId19"/>
    <p:sldId id="299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4B044-8046-4389-81E2-5450FA691358}" type="datetimeFigureOut">
              <a:rPr lang="sr-Latn-CS" smtClean="0"/>
              <a:pPr/>
              <a:t>31.10.2017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BFEF2-C039-4D4A-89A2-9E5A2D83BA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4B044-8046-4389-81E2-5450FA691358}" type="datetimeFigureOut">
              <a:rPr lang="sr-Latn-CS" smtClean="0"/>
              <a:pPr/>
              <a:t>31.10.2017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BFEF2-C039-4D4A-89A2-9E5A2D83BA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4B044-8046-4389-81E2-5450FA691358}" type="datetimeFigureOut">
              <a:rPr lang="sr-Latn-CS" smtClean="0"/>
              <a:pPr/>
              <a:t>31.10.2017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BFEF2-C039-4D4A-89A2-9E5A2D83BA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4B044-8046-4389-81E2-5450FA691358}" type="datetimeFigureOut">
              <a:rPr lang="sr-Latn-CS" smtClean="0"/>
              <a:pPr/>
              <a:t>31.10.2017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BFEF2-C039-4D4A-89A2-9E5A2D83BA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4B044-8046-4389-81E2-5450FA691358}" type="datetimeFigureOut">
              <a:rPr lang="sr-Latn-CS" smtClean="0"/>
              <a:pPr/>
              <a:t>31.10.2017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BFEF2-C039-4D4A-89A2-9E5A2D83BA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4B044-8046-4389-81E2-5450FA691358}" type="datetimeFigureOut">
              <a:rPr lang="sr-Latn-CS" smtClean="0"/>
              <a:pPr/>
              <a:t>31.10.2017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BFEF2-C039-4D4A-89A2-9E5A2D83BA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4B044-8046-4389-81E2-5450FA691358}" type="datetimeFigureOut">
              <a:rPr lang="sr-Latn-CS" smtClean="0"/>
              <a:pPr/>
              <a:t>31.10.2017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BFEF2-C039-4D4A-89A2-9E5A2D83BA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4B044-8046-4389-81E2-5450FA691358}" type="datetimeFigureOut">
              <a:rPr lang="sr-Latn-CS" smtClean="0"/>
              <a:pPr/>
              <a:t>31.10.2017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BFEF2-C039-4D4A-89A2-9E5A2D83BA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4B044-8046-4389-81E2-5450FA691358}" type="datetimeFigureOut">
              <a:rPr lang="sr-Latn-CS" smtClean="0"/>
              <a:pPr/>
              <a:t>31.10.2017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BFEF2-C039-4D4A-89A2-9E5A2D83BA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4B044-8046-4389-81E2-5450FA691358}" type="datetimeFigureOut">
              <a:rPr lang="sr-Latn-CS" smtClean="0"/>
              <a:pPr/>
              <a:t>31.10.2017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BFEF2-C039-4D4A-89A2-9E5A2D83BA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Pritisnite ikonu za dodavanje slike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4B044-8046-4389-81E2-5450FA691358}" type="datetimeFigureOut">
              <a:rPr lang="sr-Latn-CS" smtClean="0"/>
              <a:pPr/>
              <a:t>31.10.2017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BFEF2-C039-4D4A-89A2-9E5A2D83BA4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FB4B044-8046-4389-81E2-5450FA691358}" type="datetimeFigureOut">
              <a:rPr lang="sr-Latn-CS" smtClean="0"/>
              <a:pPr/>
              <a:t>31.10.2017</a:t>
            </a:fld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7BFEF2-C039-4D4A-89A2-9E5A2D83BA4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571636"/>
          </a:xfrm>
        </p:spPr>
        <p:txBody>
          <a:bodyPr/>
          <a:lstStyle/>
          <a:p>
            <a:r>
              <a:rPr lang="hr-HR" dirty="0" smtClean="0"/>
              <a:t>OŠ GRGURA KARLOVČANA ĐURĐEVAC</a:t>
            </a:r>
            <a:endParaRPr lang="hr-HR" dirty="0"/>
          </a:p>
        </p:txBody>
      </p:sp>
      <p:pic>
        <p:nvPicPr>
          <p:cNvPr id="4" name="Slika 3" descr="Škola-bez hidranta.jpg"/>
          <p:cNvPicPr>
            <a:picLocks noChangeAspect="1"/>
          </p:cNvPicPr>
          <p:nvPr/>
        </p:nvPicPr>
        <p:blipFill>
          <a:blip r:embed="rId2" cstate="print"/>
          <a:srcRect t="20511" b="18152"/>
          <a:stretch>
            <a:fillRect/>
          </a:stretch>
        </p:blipFill>
        <p:spPr>
          <a:xfrm>
            <a:off x="1714480" y="2285992"/>
            <a:ext cx="5715040" cy="23217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15370" cy="846158"/>
          </a:xfrm>
        </p:spPr>
        <p:txBody>
          <a:bodyPr/>
          <a:lstStyle/>
          <a:p>
            <a:pPr algn="l"/>
            <a:r>
              <a:rPr lang="hr-HR" sz="3600" dirty="0" smtClean="0"/>
              <a:t>Zoran Vidaković, </a:t>
            </a:r>
            <a:r>
              <a:rPr lang="hr-HR" sz="3600" dirty="0" smtClean="0"/>
              <a:t>učitelj </a:t>
            </a:r>
            <a:r>
              <a:rPr lang="hr-HR" sz="3600" dirty="0" smtClean="0"/>
              <a:t>likovne </a:t>
            </a:r>
            <a:r>
              <a:rPr lang="hr-HR" sz="3600" dirty="0" smtClean="0"/>
              <a:t>kulture</a:t>
            </a:r>
            <a:endParaRPr lang="hr-HR" sz="3600" dirty="0"/>
          </a:p>
        </p:txBody>
      </p:sp>
      <p:pic>
        <p:nvPicPr>
          <p:cNvPr id="6" name="Rezervirano mjesto sadržaja 5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785926"/>
            <a:ext cx="2766883" cy="364228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pPr algn="l"/>
            <a:r>
              <a:rPr lang="hr-HR" sz="3600" dirty="0" smtClean="0"/>
              <a:t>Davorka </a:t>
            </a:r>
            <a:r>
              <a:rPr lang="hr-HR" sz="3600" dirty="0" err="1" smtClean="0"/>
              <a:t>Hrženjak</a:t>
            </a:r>
            <a:r>
              <a:rPr lang="hr-HR" sz="3600" dirty="0" smtClean="0"/>
              <a:t>, učiteljica informatike</a:t>
            </a:r>
            <a:endParaRPr lang="hr-HR" sz="3600" dirty="0"/>
          </a:p>
        </p:txBody>
      </p:sp>
      <p:pic>
        <p:nvPicPr>
          <p:cNvPr id="4" name="Rezervirano mjesto sadržaja 3" descr="Davorka Hrženj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3142" y="1600200"/>
            <a:ext cx="2997716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29642" cy="846158"/>
          </a:xfrm>
        </p:spPr>
        <p:txBody>
          <a:bodyPr/>
          <a:lstStyle/>
          <a:p>
            <a:pPr algn="l"/>
            <a:r>
              <a:rPr lang="hr-HR" sz="3600" dirty="0" smtClean="0"/>
              <a:t>Martina Lovrak Ivanov, učiteljica prirode</a:t>
            </a:r>
            <a:endParaRPr lang="hr-HR" sz="3600" dirty="0"/>
          </a:p>
        </p:txBody>
      </p:sp>
      <p:pic>
        <p:nvPicPr>
          <p:cNvPr id="4" name="Rezervirano mjesto sadržaja 3" descr="Martina Lovrak Ivan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3142" y="1600200"/>
            <a:ext cx="2997716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Dora Đurišević.png"/>
          <p:cNvPicPr>
            <a:picLocks noChangeAspect="1"/>
          </p:cNvPicPr>
          <p:nvPr/>
        </p:nvPicPr>
        <p:blipFill>
          <a:blip r:embed="rId2"/>
          <a:srcRect l="9291" t="9316" r="13282"/>
          <a:stretch>
            <a:fillRect/>
          </a:stretch>
        </p:blipFill>
        <p:spPr>
          <a:xfrm>
            <a:off x="857225" y="853843"/>
            <a:ext cx="1232735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kstniOkvir 4"/>
          <p:cNvSpPr txBox="1"/>
          <p:nvPr/>
        </p:nvSpPr>
        <p:spPr>
          <a:xfrm>
            <a:off x="571472" y="2354041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Dora </a:t>
            </a:r>
            <a:r>
              <a:rPr lang="hr-HR" dirty="0" err="1" smtClean="0"/>
              <a:t>Đurišević</a:t>
            </a:r>
            <a:r>
              <a:rPr lang="hr-HR" dirty="0" smtClean="0"/>
              <a:t>, 5.d</a:t>
            </a:r>
            <a:endParaRPr lang="hr-HR" dirty="0"/>
          </a:p>
        </p:txBody>
      </p:sp>
      <p:pic>
        <p:nvPicPr>
          <p:cNvPr id="6" name="Slika 5" descr="Klara Đurišević.png"/>
          <p:cNvPicPr>
            <a:picLocks noChangeAspect="1"/>
          </p:cNvPicPr>
          <p:nvPr/>
        </p:nvPicPr>
        <p:blipFill>
          <a:blip r:embed="rId3"/>
          <a:srcRect l="5770" t="2746" r="9791"/>
          <a:stretch>
            <a:fillRect/>
          </a:stretch>
        </p:blipFill>
        <p:spPr>
          <a:xfrm>
            <a:off x="2786050" y="853843"/>
            <a:ext cx="1277659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2500298" y="2354041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Klara </a:t>
            </a:r>
            <a:r>
              <a:rPr lang="hr-HR" dirty="0" err="1" smtClean="0"/>
              <a:t>Đurišević</a:t>
            </a:r>
            <a:r>
              <a:rPr lang="hr-HR" dirty="0" smtClean="0"/>
              <a:t>, 5.d</a:t>
            </a:r>
            <a:endParaRPr lang="hr-HR" dirty="0"/>
          </a:p>
        </p:txBody>
      </p:sp>
      <p:pic>
        <p:nvPicPr>
          <p:cNvPr id="8" name="Slika 7" descr="Lea Smiljanec.png"/>
          <p:cNvPicPr>
            <a:picLocks noChangeAspect="1"/>
          </p:cNvPicPr>
          <p:nvPr/>
        </p:nvPicPr>
        <p:blipFill>
          <a:blip r:embed="rId4"/>
          <a:srcRect l="6377" t="4551" r="12609"/>
          <a:stretch>
            <a:fillRect/>
          </a:stretch>
        </p:blipFill>
        <p:spPr>
          <a:xfrm>
            <a:off x="4643438" y="853843"/>
            <a:ext cx="12155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kstniOkvir 8"/>
          <p:cNvSpPr txBox="1"/>
          <p:nvPr/>
        </p:nvSpPr>
        <p:spPr>
          <a:xfrm>
            <a:off x="4357686" y="2354041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Lea </a:t>
            </a:r>
            <a:r>
              <a:rPr lang="hr-HR" dirty="0" err="1" smtClean="0"/>
              <a:t>Smiljanec</a:t>
            </a:r>
            <a:r>
              <a:rPr lang="hr-HR" dirty="0" smtClean="0"/>
              <a:t>, 5.d</a:t>
            </a:r>
            <a:endParaRPr lang="hr-HR" dirty="0"/>
          </a:p>
        </p:txBody>
      </p:sp>
      <p:pic>
        <p:nvPicPr>
          <p:cNvPr id="10" name="Slika 9" descr="Luka.jpg"/>
          <p:cNvPicPr>
            <a:picLocks noChangeAspect="1"/>
          </p:cNvPicPr>
          <p:nvPr/>
        </p:nvPicPr>
        <p:blipFill>
          <a:blip r:embed="rId5"/>
          <a:srcRect l="4961" r="10702"/>
          <a:stretch>
            <a:fillRect/>
          </a:stretch>
        </p:blipFill>
        <p:spPr>
          <a:xfrm>
            <a:off x="6643702" y="853843"/>
            <a:ext cx="1214446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kstniOkvir 10"/>
          <p:cNvSpPr txBox="1"/>
          <p:nvPr/>
        </p:nvSpPr>
        <p:spPr>
          <a:xfrm>
            <a:off x="6357950" y="2354041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Luka </a:t>
            </a:r>
            <a:r>
              <a:rPr lang="hr-HR" dirty="0" err="1" smtClean="0"/>
              <a:t>Konjarek</a:t>
            </a:r>
            <a:r>
              <a:rPr lang="hr-HR" dirty="0" smtClean="0"/>
              <a:t>, 6.a</a:t>
            </a:r>
            <a:endParaRPr lang="hr-HR" dirty="0"/>
          </a:p>
        </p:txBody>
      </p:sp>
      <p:pic>
        <p:nvPicPr>
          <p:cNvPr id="12" name="Slika 11" descr="Marta.png"/>
          <p:cNvPicPr>
            <a:picLocks noChangeAspect="1"/>
          </p:cNvPicPr>
          <p:nvPr/>
        </p:nvPicPr>
        <p:blipFill>
          <a:blip r:embed="rId6"/>
          <a:srcRect r="10702"/>
          <a:stretch>
            <a:fillRect/>
          </a:stretch>
        </p:blipFill>
        <p:spPr>
          <a:xfrm>
            <a:off x="785786" y="3497049"/>
            <a:ext cx="1285885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kstniOkvir 12"/>
          <p:cNvSpPr txBox="1"/>
          <p:nvPr/>
        </p:nvSpPr>
        <p:spPr>
          <a:xfrm>
            <a:off x="571472" y="4997247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Marta </a:t>
            </a:r>
            <a:r>
              <a:rPr lang="hr-HR" dirty="0" err="1" smtClean="0"/>
              <a:t>Ređep</a:t>
            </a:r>
            <a:r>
              <a:rPr lang="hr-HR" dirty="0" smtClean="0"/>
              <a:t>, 6.a</a:t>
            </a:r>
            <a:endParaRPr lang="hr-HR" dirty="0"/>
          </a:p>
        </p:txBody>
      </p:sp>
      <p:pic>
        <p:nvPicPr>
          <p:cNvPr id="14" name="Slika 13" descr="Emilija.jpg"/>
          <p:cNvPicPr>
            <a:picLocks noChangeAspect="1"/>
          </p:cNvPicPr>
          <p:nvPr/>
        </p:nvPicPr>
        <p:blipFill>
          <a:blip r:embed="rId7" cstate="print"/>
          <a:srcRect l="10416" t="13541" r="9375"/>
          <a:stretch>
            <a:fillRect/>
          </a:stretch>
        </p:blipFill>
        <p:spPr>
          <a:xfrm>
            <a:off x="2786050" y="3497049"/>
            <a:ext cx="1335909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kstniOkvir 14"/>
          <p:cNvSpPr txBox="1"/>
          <p:nvPr/>
        </p:nvSpPr>
        <p:spPr>
          <a:xfrm>
            <a:off x="2571736" y="4997247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Emilija Marić, 6.c</a:t>
            </a:r>
            <a:endParaRPr lang="hr-HR" dirty="0"/>
          </a:p>
        </p:txBody>
      </p:sp>
      <p:pic>
        <p:nvPicPr>
          <p:cNvPr id="16" name="Slika 15" descr="Patricia.jpg"/>
          <p:cNvPicPr>
            <a:picLocks noChangeAspect="1"/>
          </p:cNvPicPr>
          <p:nvPr/>
        </p:nvPicPr>
        <p:blipFill>
          <a:blip r:embed="rId8" cstate="print"/>
          <a:srcRect l="9722" t="13541" r="12500" b="8333"/>
          <a:stretch>
            <a:fillRect/>
          </a:stretch>
        </p:blipFill>
        <p:spPr>
          <a:xfrm>
            <a:off x="4786314" y="3497049"/>
            <a:ext cx="10752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kstniOkvir 16"/>
          <p:cNvSpPr txBox="1"/>
          <p:nvPr/>
        </p:nvSpPr>
        <p:spPr>
          <a:xfrm>
            <a:off x="4357686" y="4997247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Patricia</a:t>
            </a:r>
            <a:r>
              <a:rPr lang="hr-HR" dirty="0" smtClean="0"/>
              <a:t> </a:t>
            </a:r>
            <a:r>
              <a:rPr lang="hr-HR" dirty="0" err="1" smtClean="0"/>
              <a:t>Fuček</a:t>
            </a:r>
            <a:r>
              <a:rPr lang="hr-HR" dirty="0" smtClean="0"/>
              <a:t>, 6.c</a:t>
            </a:r>
            <a:endParaRPr lang="hr-HR" dirty="0"/>
          </a:p>
        </p:txBody>
      </p:sp>
      <p:pic>
        <p:nvPicPr>
          <p:cNvPr id="18" name="Slika 17" descr="Ema Lovrak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0826" y="3497049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kstniOkvir 18"/>
          <p:cNvSpPr txBox="1"/>
          <p:nvPr/>
        </p:nvSpPr>
        <p:spPr>
          <a:xfrm>
            <a:off x="6357950" y="4997247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Ema Lovrak, 7.a</a:t>
            </a:r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Klara Vukr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928670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kstniOkvir 4"/>
          <p:cNvSpPr txBox="1"/>
          <p:nvPr/>
        </p:nvSpPr>
        <p:spPr>
          <a:xfrm>
            <a:off x="714348" y="2496893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Klara </a:t>
            </a:r>
            <a:r>
              <a:rPr lang="hr-HR" dirty="0" err="1" smtClean="0"/>
              <a:t>Vukres</a:t>
            </a:r>
            <a:r>
              <a:rPr lang="hr-HR" dirty="0" smtClean="0"/>
              <a:t>, 7.a</a:t>
            </a:r>
            <a:endParaRPr lang="hr-HR" dirty="0"/>
          </a:p>
        </p:txBody>
      </p:sp>
      <p:pic>
        <p:nvPicPr>
          <p:cNvPr id="6" name="Slika 5" descr="Lorena Pandurić.jpg"/>
          <p:cNvPicPr>
            <a:picLocks noChangeAspect="1"/>
          </p:cNvPicPr>
          <p:nvPr/>
        </p:nvPicPr>
        <p:blipFill>
          <a:blip r:embed="rId3" cstate="print"/>
          <a:srcRect l="18573" t="9375" r="18573" b="41666"/>
          <a:stretch>
            <a:fillRect/>
          </a:stretch>
        </p:blipFill>
        <p:spPr>
          <a:xfrm>
            <a:off x="3214678" y="988868"/>
            <a:ext cx="1041702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kstniOkvir 8"/>
          <p:cNvSpPr txBox="1"/>
          <p:nvPr/>
        </p:nvSpPr>
        <p:spPr>
          <a:xfrm>
            <a:off x="2643174" y="2496917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Lorena Pandurić, 7.b</a:t>
            </a:r>
            <a:endParaRPr lang="hr-HR" dirty="0"/>
          </a:p>
        </p:txBody>
      </p:sp>
      <p:pic>
        <p:nvPicPr>
          <p:cNvPr id="10" name="Slika 9" descr="Petra Filipović.jpg"/>
          <p:cNvPicPr>
            <a:picLocks noChangeAspect="1"/>
          </p:cNvPicPr>
          <p:nvPr/>
        </p:nvPicPr>
        <p:blipFill>
          <a:blip r:embed="rId4" cstate="print"/>
          <a:srcRect l="22270" t="11458" r="18573" b="43750"/>
          <a:stretch>
            <a:fillRect/>
          </a:stretch>
        </p:blipFill>
        <p:spPr>
          <a:xfrm>
            <a:off x="5000628" y="988868"/>
            <a:ext cx="1071628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kstniOkvir 10"/>
          <p:cNvSpPr txBox="1"/>
          <p:nvPr/>
        </p:nvSpPr>
        <p:spPr>
          <a:xfrm>
            <a:off x="4572000" y="250030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Petra Filipović, 7.b</a:t>
            </a:r>
            <a:endParaRPr lang="hr-HR" dirty="0"/>
          </a:p>
        </p:txBody>
      </p:sp>
      <p:pic>
        <p:nvPicPr>
          <p:cNvPr id="12" name="Slika 11" descr="marlena.jpg"/>
          <p:cNvPicPr>
            <a:picLocks noChangeAspect="1"/>
          </p:cNvPicPr>
          <p:nvPr/>
        </p:nvPicPr>
        <p:blipFill>
          <a:blip r:embed="rId5"/>
          <a:srcRect r="10702"/>
          <a:stretch>
            <a:fillRect/>
          </a:stretch>
        </p:blipFill>
        <p:spPr>
          <a:xfrm>
            <a:off x="6643702" y="1000108"/>
            <a:ext cx="1285884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kstniOkvir 12"/>
          <p:cNvSpPr txBox="1"/>
          <p:nvPr/>
        </p:nvSpPr>
        <p:spPr>
          <a:xfrm>
            <a:off x="6357950" y="2500306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Marlena</a:t>
            </a:r>
            <a:r>
              <a:rPr lang="hr-HR" dirty="0" smtClean="0"/>
              <a:t> </a:t>
            </a:r>
            <a:r>
              <a:rPr lang="hr-HR" dirty="0" err="1" smtClean="0"/>
              <a:t>Jambrušić</a:t>
            </a:r>
            <a:r>
              <a:rPr lang="hr-HR" dirty="0" smtClean="0"/>
              <a:t>, 7.c</a:t>
            </a:r>
            <a:endParaRPr lang="hr-HR" dirty="0"/>
          </a:p>
        </p:txBody>
      </p:sp>
      <p:pic>
        <p:nvPicPr>
          <p:cNvPr id="14" name="Slika 13" descr="marina.jpg"/>
          <p:cNvPicPr>
            <a:picLocks noChangeAspect="1"/>
          </p:cNvPicPr>
          <p:nvPr/>
        </p:nvPicPr>
        <p:blipFill>
          <a:blip r:embed="rId6"/>
          <a:srcRect l="9922" r="5741"/>
          <a:stretch>
            <a:fillRect/>
          </a:stretch>
        </p:blipFill>
        <p:spPr>
          <a:xfrm>
            <a:off x="1000100" y="3500438"/>
            <a:ext cx="1214446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kstniOkvir 14"/>
          <p:cNvSpPr txBox="1"/>
          <p:nvPr/>
        </p:nvSpPr>
        <p:spPr>
          <a:xfrm>
            <a:off x="428596" y="5000636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Marina </a:t>
            </a:r>
            <a:r>
              <a:rPr lang="hr-HR" dirty="0" err="1" smtClean="0"/>
              <a:t>Jendrašić</a:t>
            </a:r>
            <a:r>
              <a:rPr lang="hr-HR" dirty="0" smtClean="0"/>
              <a:t>, 7.c</a:t>
            </a:r>
            <a:endParaRPr lang="hr-HR" dirty="0"/>
          </a:p>
        </p:txBody>
      </p:sp>
      <p:pic>
        <p:nvPicPr>
          <p:cNvPr id="16" name="Slika 15" descr="tomislav.jpg"/>
          <p:cNvPicPr>
            <a:picLocks noChangeAspect="1"/>
          </p:cNvPicPr>
          <p:nvPr/>
        </p:nvPicPr>
        <p:blipFill>
          <a:blip r:embed="rId7"/>
          <a:srcRect l="9922" t="14883" r="10702"/>
          <a:stretch>
            <a:fillRect/>
          </a:stretch>
        </p:blipFill>
        <p:spPr>
          <a:xfrm>
            <a:off x="3000364" y="3500438"/>
            <a:ext cx="1342866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kstniOkvir 16"/>
          <p:cNvSpPr txBox="1"/>
          <p:nvPr/>
        </p:nvSpPr>
        <p:spPr>
          <a:xfrm>
            <a:off x="2571736" y="5000636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Tomislav </a:t>
            </a:r>
            <a:r>
              <a:rPr lang="hr-HR" dirty="0" err="1" smtClean="0"/>
              <a:t>Bednaić</a:t>
            </a:r>
            <a:r>
              <a:rPr lang="hr-HR" dirty="0" smtClean="0"/>
              <a:t>, 7.c</a:t>
            </a:r>
            <a:endParaRPr lang="hr-HR" dirty="0"/>
          </a:p>
        </p:txBody>
      </p:sp>
      <p:pic>
        <p:nvPicPr>
          <p:cNvPr id="18" name="Slika 17" descr="zdravko.jpg"/>
          <p:cNvPicPr>
            <a:picLocks noChangeAspect="1"/>
          </p:cNvPicPr>
          <p:nvPr/>
        </p:nvPicPr>
        <p:blipFill>
          <a:blip r:embed="rId8"/>
          <a:srcRect l="13636" t="6818"/>
          <a:stretch>
            <a:fillRect/>
          </a:stretch>
        </p:blipFill>
        <p:spPr>
          <a:xfrm>
            <a:off x="4857752" y="3489198"/>
            <a:ext cx="1334633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kstniOkvir 18"/>
          <p:cNvSpPr txBox="1"/>
          <p:nvPr/>
        </p:nvSpPr>
        <p:spPr>
          <a:xfrm>
            <a:off x="4572000" y="500063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Zdravko </a:t>
            </a:r>
            <a:r>
              <a:rPr lang="hr-HR" dirty="0" err="1" smtClean="0"/>
              <a:t>Grgičin</a:t>
            </a:r>
            <a:r>
              <a:rPr lang="hr-HR" dirty="0" smtClean="0"/>
              <a:t>, 7.c</a:t>
            </a:r>
            <a:endParaRPr lang="hr-HR" dirty="0"/>
          </a:p>
        </p:txBody>
      </p:sp>
      <p:pic>
        <p:nvPicPr>
          <p:cNvPr id="20" name="Slika 19" descr="margareta.jpg"/>
          <p:cNvPicPr>
            <a:picLocks noChangeAspect="1"/>
          </p:cNvPicPr>
          <p:nvPr/>
        </p:nvPicPr>
        <p:blipFill>
          <a:blip r:embed="rId9"/>
          <a:srcRect l="13636" t="13636" r="9243"/>
          <a:stretch>
            <a:fillRect/>
          </a:stretch>
        </p:blipFill>
        <p:spPr>
          <a:xfrm>
            <a:off x="6929454" y="3500438"/>
            <a:ext cx="1285884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kstniOkvir 20"/>
          <p:cNvSpPr txBox="1"/>
          <p:nvPr/>
        </p:nvSpPr>
        <p:spPr>
          <a:xfrm>
            <a:off x="6429388" y="500063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Margareta </a:t>
            </a:r>
            <a:r>
              <a:rPr lang="hr-HR" dirty="0" err="1" smtClean="0"/>
              <a:t>Mežnarić</a:t>
            </a:r>
            <a:r>
              <a:rPr lang="hr-HR" dirty="0" smtClean="0"/>
              <a:t>, 7.c</a:t>
            </a: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000108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Slika 20" descr="2.png"/>
          <p:cNvPicPr>
            <a:picLocks noChangeAspect="1"/>
          </p:cNvPicPr>
          <p:nvPr/>
        </p:nvPicPr>
        <p:blipFill>
          <a:blip r:embed="rId3"/>
          <a:srcRect l="19258" t="13788" r="17466" b="8999"/>
          <a:stretch>
            <a:fillRect/>
          </a:stretch>
        </p:blipFill>
        <p:spPr>
          <a:xfrm>
            <a:off x="5072066" y="1000108"/>
            <a:ext cx="1182857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Slika 21" descr="3.png"/>
          <p:cNvPicPr>
            <a:picLocks noChangeAspect="1"/>
          </p:cNvPicPr>
          <p:nvPr/>
        </p:nvPicPr>
        <p:blipFill>
          <a:blip r:embed="rId4"/>
          <a:srcRect l="13756" t="13788" r="14715" b="8999"/>
          <a:stretch>
            <a:fillRect/>
          </a:stretch>
        </p:blipFill>
        <p:spPr>
          <a:xfrm>
            <a:off x="3071802" y="1000108"/>
            <a:ext cx="1337143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Slika 22" descr="4.png"/>
          <p:cNvPicPr>
            <a:picLocks noChangeAspect="1"/>
          </p:cNvPicPr>
          <p:nvPr/>
        </p:nvPicPr>
        <p:blipFill>
          <a:blip r:embed="rId5"/>
          <a:srcRect l="16544" t="19258" r="14514"/>
          <a:stretch>
            <a:fillRect/>
          </a:stretch>
        </p:blipFill>
        <p:spPr>
          <a:xfrm>
            <a:off x="6929454" y="1000108"/>
            <a:ext cx="122665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kstniOkvir 23"/>
          <p:cNvSpPr txBox="1"/>
          <p:nvPr/>
        </p:nvSpPr>
        <p:spPr>
          <a:xfrm>
            <a:off x="571472" y="2500306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Dorijan</a:t>
            </a:r>
            <a:r>
              <a:rPr lang="hr-HR" dirty="0" smtClean="0"/>
              <a:t> Augustinović, 7.d</a:t>
            </a:r>
            <a:endParaRPr lang="hr-HR" dirty="0"/>
          </a:p>
        </p:txBody>
      </p:sp>
      <p:sp>
        <p:nvSpPr>
          <p:cNvPr id="25" name="TekstniOkvir 24"/>
          <p:cNvSpPr txBox="1"/>
          <p:nvPr/>
        </p:nvSpPr>
        <p:spPr>
          <a:xfrm>
            <a:off x="2643174" y="250030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Karla Bedeković, 7.d</a:t>
            </a:r>
            <a:endParaRPr lang="hr-HR" dirty="0"/>
          </a:p>
        </p:txBody>
      </p:sp>
      <p:sp>
        <p:nvSpPr>
          <p:cNvPr id="26" name="TekstniOkvir 25"/>
          <p:cNvSpPr txBox="1"/>
          <p:nvPr/>
        </p:nvSpPr>
        <p:spPr>
          <a:xfrm>
            <a:off x="4572000" y="250030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Franka </a:t>
            </a:r>
            <a:r>
              <a:rPr lang="hr-HR" dirty="0" err="1" smtClean="0"/>
              <a:t>Blažok</a:t>
            </a:r>
            <a:r>
              <a:rPr lang="hr-HR" dirty="0" smtClean="0"/>
              <a:t>, 7.d</a:t>
            </a:r>
            <a:endParaRPr lang="hr-HR" dirty="0"/>
          </a:p>
        </p:txBody>
      </p:sp>
      <p:sp>
        <p:nvSpPr>
          <p:cNvPr id="27" name="TekstniOkvir 26"/>
          <p:cNvSpPr txBox="1"/>
          <p:nvPr/>
        </p:nvSpPr>
        <p:spPr>
          <a:xfrm>
            <a:off x="6572264" y="250030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Laura Čeko,</a:t>
            </a:r>
          </a:p>
          <a:p>
            <a:pPr algn="ctr"/>
            <a:r>
              <a:rPr lang="hr-HR" dirty="0" smtClean="0"/>
              <a:t> 7.d</a:t>
            </a:r>
            <a:endParaRPr lang="hr-HR" dirty="0"/>
          </a:p>
        </p:txBody>
      </p:sp>
      <p:pic>
        <p:nvPicPr>
          <p:cNvPr id="28" name="Slika 27" descr="5.png"/>
          <p:cNvPicPr>
            <a:picLocks noChangeAspect="1"/>
          </p:cNvPicPr>
          <p:nvPr/>
        </p:nvPicPr>
        <p:blipFill>
          <a:blip r:embed="rId6"/>
          <a:srcRect t="13756" r="8808" b="9213"/>
          <a:stretch>
            <a:fillRect/>
          </a:stretch>
        </p:blipFill>
        <p:spPr>
          <a:xfrm>
            <a:off x="714348" y="3929066"/>
            <a:ext cx="1388571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Slika 28" descr="6.png"/>
          <p:cNvPicPr>
            <a:picLocks noChangeAspect="1"/>
          </p:cNvPicPr>
          <p:nvPr/>
        </p:nvPicPr>
        <p:blipFill>
          <a:blip r:embed="rId7"/>
          <a:srcRect l="19258" t="16507"/>
          <a:stretch>
            <a:fillRect/>
          </a:stretch>
        </p:blipFill>
        <p:spPr>
          <a:xfrm>
            <a:off x="2928926" y="3929066"/>
            <a:ext cx="1392552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Slika 29" descr="7.png"/>
          <p:cNvPicPr>
            <a:picLocks noChangeAspect="1"/>
          </p:cNvPicPr>
          <p:nvPr/>
        </p:nvPicPr>
        <p:blipFill>
          <a:blip r:embed="rId8"/>
          <a:srcRect l="19258" t="16507" r="9213"/>
          <a:stretch>
            <a:fillRect/>
          </a:stretch>
        </p:blipFill>
        <p:spPr>
          <a:xfrm>
            <a:off x="4929190" y="3929066"/>
            <a:ext cx="1233659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Slika 31" descr="9.png"/>
          <p:cNvPicPr>
            <a:picLocks noChangeAspect="1"/>
          </p:cNvPicPr>
          <p:nvPr/>
        </p:nvPicPr>
        <p:blipFill>
          <a:blip r:embed="rId9"/>
          <a:srcRect l="4845" r="5037"/>
          <a:stretch>
            <a:fillRect/>
          </a:stretch>
        </p:blipFill>
        <p:spPr>
          <a:xfrm>
            <a:off x="6858016" y="3929066"/>
            <a:ext cx="1357322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3" name="TekstniOkvir 32"/>
          <p:cNvSpPr txBox="1"/>
          <p:nvPr/>
        </p:nvSpPr>
        <p:spPr>
          <a:xfrm>
            <a:off x="2500298" y="542926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Marko </a:t>
            </a:r>
            <a:r>
              <a:rPr lang="hr-HR" dirty="0" err="1" smtClean="0"/>
              <a:t>Fuček</a:t>
            </a:r>
            <a:r>
              <a:rPr lang="hr-HR" dirty="0" smtClean="0"/>
              <a:t>, 7.d</a:t>
            </a:r>
            <a:endParaRPr lang="hr-HR" dirty="0"/>
          </a:p>
        </p:txBody>
      </p:sp>
      <p:sp>
        <p:nvSpPr>
          <p:cNvPr id="34" name="TekstniOkvir 33"/>
          <p:cNvSpPr txBox="1"/>
          <p:nvPr/>
        </p:nvSpPr>
        <p:spPr>
          <a:xfrm>
            <a:off x="4429124" y="542926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Marta </a:t>
            </a:r>
            <a:r>
              <a:rPr lang="hr-HR" dirty="0" err="1" smtClean="0"/>
              <a:t>Globan</a:t>
            </a:r>
            <a:r>
              <a:rPr lang="hr-HR" dirty="0" smtClean="0"/>
              <a:t>, 7.d</a:t>
            </a:r>
            <a:endParaRPr lang="hr-HR" dirty="0"/>
          </a:p>
        </p:txBody>
      </p:sp>
      <p:sp>
        <p:nvSpPr>
          <p:cNvPr id="35" name="TekstniOkvir 34"/>
          <p:cNvSpPr txBox="1"/>
          <p:nvPr/>
        </p:nvSpPr>
        <p:spPr>
          <a:xfrm>
            <a:off x="6429388" y="542926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Denis Horvat,</a:t>
            </a:r>
          </a:p>
          <a:p>
            <a:pPr algn="ctr"/>
            <a:r>
              <a:rPr lang="hr-HR" dirty="0" smtClean="0"/>
              <a:t> 7.d</a:t>
            </a:r>
            <a:endParaRPr lang="hr-HR" dirty="0"/>
          </a:p>
        </p:txBody>
      </p:sp>
      <p:sp>
        <p:nvSpPr>
          <p:cNvPr id="36" name="TekstniOkvir 35"/>
          <p:cNvSpPr txBox="1"/>
          <p:nvPr/>
        </p:nvSpPr>
        <p:spPr>
          <a:xfrm>
            <a:off x="500034" y="542926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Korina </a:t>
            </a:r>
            <a:r>
              <a:rPr lang="hr-HR" dirty="0" err="1" smtClean="0"/>
              <a:t>Fuček</a:t>
            </a:r>
            <a:r>
              <a:rPr lang="hr-HR" dirty="0" smtClean="0"/>
              <a:t>, 7.d</a:t>
            </a: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8.png"/>
          <p:cNvPicPr>
            <a:picLocks noChangeAspect="1"/>
          </p:cNvPicPr>
          <p:nvPr/>
        </p:nvPicPr>
        <p:blipFill>
          <a:blip r:embed="rId2"/>
          <a:srcRect l="16507" t="19258" r="17466" b="9213"/>
          <a:stretch>
            <a:fillRect/>
          </a:stretch>
        </p:blipFill>
        <p:spPr>
          <a:xfrm>
            <a:off x="857224" y="1142984"/>
            <a:ext cx="1329231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Slika 4" descr="10.png"/>
          <p:cNvPicPr>
            <a:picLocks noChangeAspect="1"/>
          </p:cNvPicPr>
          <p:nvPr/>
        </p:nvPicPr>
        <p:blipFill>
          <a:blip r:embed="rId3"/>
          <a:srcRect l="9326" t="3052" r="9848" b="11491"/>
          <a:stretch>
            <a:fillRect/>
          </a:stretch>
        </p:blipFill>
        <p:spPr>
          <a:xfrm>
            <a:off x="2928926" y="1142984"/>
            <a:ext cx="1337143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 descr="11.png"/>
          <p:cNvPicPr>
            <a:picLocks noChangeAspect="1"/>
          </p:cNvPicPr>
          <p:nvPr/>
        </p:nvPicPr>
        <p:blipFill>
          <a:blip r:embed="rId4"/>
          <a:srcRect l="8639" t="5703" r="7854" b="8751"/>
          <a:stretch>
            <a:fillRect/>
          </a:stretch>
        </p:blipFill>
        <p:spPr>
          <a:xfrm>
            <a:off x="4857752" y="1142984"/>
            <a:ext cx="1392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6" descr="12.png"/>
          <p:cNvPicPr>
            <a:picLocks noChangeAspect="1"/>
          </p:cNvPicPr>
          <p:nvPr/>
        </p:nvPicPr>
        <p:blipFill>
          <a:blip r:embed="rId5"/>
          <a:srcRect l="8901" t="5675" r="16923" b="17706"/>
          <a:stretch>
            <a:fillRect/>
          </a:stretch>
        </p:blipFill>
        <p:spPr>
          <a:xfrm>
            <a:off x="6858016" y="1142984"/>
            <a:ext cx="1333333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niOkvir 7"/>
          <p:cNvSpPr txBox="1"/>
          <p:nvPr/>
        </p:nvSpPr>
        <p:spPr>
          <a:xfrm>
            <a:off x="2571736" y="271462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Domagoj Husar, 7.d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4500562" y="271462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Domagoj </a:t>
            </a:r>
            <a:r>
              <a:rPr lang="hr-HR" dirty="0" err="1" smtClean="0"/>
              <a:t>Husnjak</a:t>
            </a:r>
            <a:r>
              <a:rPr lang="hr-HR" dirty="0" smtClean="0"/>
              <a:t>, 7.d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500826" y="271462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Petra </a:t>
            </a:r>
            <a:r>
              <a:rPr lang="hr-HR" dirty="0" err="1" smtClean="0"/>
              <a:t>Jančijev</a:t>
            </a:r>
            <a:r>
              <a:rPr lang="hr-HR" dirty="0" smtClean="0"/>
              <a:t>,</a:t>
            </a:r>
          </a:p>
          <a:p>
            <a:pPr algn="ctr"/>
            <a:r>
              <a:rPr lang="hr-HR" dirty="0" smtClean="0"/>
              <a:t> 7.d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571472" y="271462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Barbara Husar, 7.d</a:t>
            </a:r>
            <a:endParaRPr lang="hr-HR" dirty="0"/>
          </a:p>
        </p:txBody>
      </p:sp>
      <p:pic>
        <p:nvPicPr>
          <p:cNvPr id="12" name="Slika 11" descr="13.png"/>
          <p:cNvPicPr>
            <a:picLocks noChangeAspect="1"/>
          </p:cNvPicPr>
          <p:nvPr/>
        </p:nvPicPr>
        <p:blipFill>
          <a:blip r:embed="rId6" cstate="print"/>
          <a:srcRect l="19123" t="10928" r="7116"/>
          <a:stretch>
            <a:fillRect/>
          </a:stretch>
        </p:blipFill>
        <p:spPr>
          <a:xfrm>
            <a:off x="928662" y="3643314"/>
            <a:ext cx="1192465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Slika 12" descr="14.png"/>
          <p:cNvPicPr>
            <a:picLocks noChangeAspect="1"/>
          </p:cNvPicPr>
          <p:nvPr/>
        </p:nvPicPr>
        <p:blipFill>
          <a:blip r:embed="rId7"/>
          <a:srcRect l="13853" t="13853" r="8569"/>
          <a:stretch>
            <a:fillRect/>
          </a:stretch>
        </p:blipFill>
        <p:spPr>
          <a:xfrm>
            <a:off x="2857488" y="3643314"/>
            <a:ext cx="1296765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Slika 13" descr="15.png"/>
          <p:cNvPicPr>
            <a:picLocks noChangeAspect="1"/>
          </p:cNvPicPr>
          <p:nvPr/>
        </p:nvPicPr>
        <p:blipFill>
          <a:blip r:embed="rId8" cstate="print"/>
          <a:srcRect l="13853" t="8312" r="8569"/>
          <a:stretch>
            <a:fillRect/>
          </a:stretch>
        </p:blipFill>
        <p:spPr>
          <a:xfrm>
            <a:off x="4929191" y="3643314"/>
            <a:ext cx="1218393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Slika 14" descr="16.png"/>
          <p:cNvPicPr>
            <a:picLocks noChangeAspect="1"/>
          </p:cNvPicPr>
          <p:nvPr/>
        </p:nvPicPr>
        <p:blipFill>
          <a:blip r:embed="rId9"/>
          <a:srcRect l="12435" t="16278" r="12956"/>
          <a:stretch>
            <a:fillRect/>
          </a:stretch>
        </p:blipFill>
        <p:spPr>
          <a:xfrm>
            <a:off x="6786578" y="3643314"/>
            <a:ext cx="1119871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kstniOkvir 15"/>
          <p:cNvSpPr txBox="1"/>
          <p:nvPr/>
        </p:nvSpPr>
        <p:spPr>
          <a:xfrm>
            <a:off x="2500298" y="521495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Mislav Kovačić, 7.d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4357686" y="5214950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Slađana </a:t>
            </a:r>
            <a:r>
              <a:rPr lang="hr-HR" dirty="0" err="1" smtClean="0"/>
              <a:t>Levaković</a:t>
            </a:r>
            <a:r>
              <a:rPr lang="hr-HR" dirty="0" smtClean="0"/>
              <a:t>, 7.d</a:t>
            </a:r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6429388" y="521495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Gordan </a:t>
            </a:r>
            <a:r>
              <a:rPr lang="hr-HR" dirty="0" err="1" smtClean="0"/>
              <a:t>Pecikozić</a:t>
            </a:r>
            <a:r>
              <a:rPr lang="hr-HR" dirty="0" smtClean="0"/>
              <a:t>,</a:t>
            </a:r>
          </a:p>
          <a:p>
            <a:pPr algn="ctr"/>
            <a:r>
              <a:rPr lang="hr-HR" dirty="0" smtClean="0"/>
              <a:t> 7.d</a:t>
            </a:r>
            <a:endParaRPr lang="hr-HR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500034" y="521495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Lucija Kovačev, 7.d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17.png"/>
          <p:cNvPicPr>
            <a:picLocks noChangeAspect="1"/>
          </p:cNvPicPr>
          <p:nvPr/>
        </p:nvPicPr>
        <p:blipFill>
          <a:blip r:embed="rId2"/>
          <a:srcRect l="20009" t="14258" r="8528"/>
          <a:stretch>
            <a:fillRect/>
          </a:stretch>
        </p:blipFill>
        <p:spPr>
          <a:xfrm>
            <a:off x="928662" y="1142984"/>
            <a:ext cx="1197252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Slika 4" descr="18.png"/>
          <p:cNvPicPr>
            <a:picLocks noChangeAspect="1"/>
          </p:cNvPicPr>
          <p:nvPr/>
        </p:nvPicPr>
        <p:blipFill>
          <a:blip r:embed="rId3"/>
          <a:srcRect l="18554" t="9252" r="7231"/>
          <a:stretch>
            <a:fillRect/>
          </a:stretch>
        </p:blipFill>
        <p:spPr>
          <a:xfrm>
            <a:off x="2857488" y="1142984"/>
            <a:ext cx="1174561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 descr="19.png"/>
          <p:cNvPicPr>
            <a:picLocks noChangeAspect="1"/>
          </p:cNvPicPr>
          <p:nvPr/>
        </p:nvPicPr>
        <p:blipFill>
          <a:blip r:embed="rId4"/>
          <a:srcRect l="19688" t="11898" r="8922"/>
          <a:stretch>
            <a:fillRect/>
          </a:stretch>
        </p:blipFill>
        <p:spPr>
          <a:xfrm>
            <a:off x="4714876" y="1142984"/>
            <a:ext cx="1166845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kstniOkvir 6"/>
          <p:cNvSpPr txBox="1"/>
          <p:nvPr/>
        </p:nvSpPr>
        <p:spPr>
          <a:xfrm>
            <a:off x="2500298" y="271462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Viktor </a:t>
            </a:r>
            <a:r>
              <a:rPr lang="hr-HR" dirty="0" err="1" smtClean="0"/>
              <a:t>Škurdija</a:t>
            </a:r>
            <a:r>
              <a:rPr lang="hr-HR" dirty="0" smtClean="0"/>
              <a:t>, 7.d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4429124" y="271462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Tamara </a:t>
            </a:r>
            <a:r>
              <a:rPr lang="hr-HR" dirty="0" err="1" smtClean="0"/>
              <a:t>Šokec</a:t>
            </a:r>
            <a:r>
              <a:rPr lang="hr-HR" dirty="0" smtClean="0"/>
              <a:t>, 7.d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6429388" y="271462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Ivan </a:t>
            </a:r>
            <a:r>
              <a:rPr lang="hr-HR" dirty="0" err="1" smtClean="0"/>
              <a:t>Štefanić</a:t>
            </a:r>
            <a:r>
              <a:rPr lang="hr-HR" dirty="0" smtClean="0"/>
              <a:t>,</a:t>
            </a:r>
          </a:p>
          <a:p>
            <a:pPr algn="ctr"/>
            <a:r>
              <a:rPr lang="hr-HR" dirty="0" smtClean="0"/>
              <a:t> 7.d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500034" y="2714620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Maris</a:t>
            </a:r>
            <a:r>
              <a:rPr lang="hr-HR" dirty="0" smtClean="0"/>
              <a:t> Popović, 7.d</a:t>
            </a:r>
            <a:endParaRPr lang="hr-HR" dirty="0"/>
          </a:p>
        </p:txBody>
      </p:sp>
      <p:pic>
        <p:nvPicPr>
          <p:cNvPr id="11" name="Slika 10" descr="20.png"/>
          <p:cNvPicPr>
            <a:picLocks noChangeAspect="1"/>
          </p:cNvPicPr>
          <p:nvPr/>
        </p:nvPicPr>
        <p:blipFill>
          <a:blip r:embed="rId5"/>
          <a:srcRect l="5830" t="14305" r="8775"/>
          <a:stretch>
            <a:fillRect/>
          </a:stretch>
        </p:blipFill>
        <p:spPr>
          <a:xfrm>
            <a:off x="6622923" y="1142984"/>
            <a:ext cx="1449539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Slika 11" descr="21.png"/>
          <p:cNvPicPr>
            <a:picLocks noChangeAspect="1"/>
          </p:cNvPicPr>
          <p:nvPr/>
        </p:nvPicPr>
        <p:blipFill>
          <a:blip r:embed="rId6"/>
          <a:srcRect l="11779" t="5889" r="5770" b="5770"/>
          <a:stretch>
            <a:fillRect/>
          </a:stretch>
        </p:blipFill>
        <p:spPr>
          <a:xfrm>
            <a:off x="785786" y="3929066"/>
            <a:ext cx="1344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Slika 12" descr="22.png"/>
          <p:cNvPicPr>
            <a:picLocks noChangeAspect="1"/>
          </p:cNvPicPr>
          <p:nvPr/>
        </p:nvPicPr>
        <p:blipFill>
          <a:blip r:embed="rId7"/>
          <a:srcRect l="6251" t="6251" r="6242" b="6242"/>
          <a:stretch>
            <a:fillRect/>
          </a:stretch>
        </p:blipFill>
        <p:spPr>
          <a:xfrm>
            <a:off x="2857488" y="3989264"/>
            <a:ext cx="1440000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Slika 13" descr="23.png"/>
          <p:cNvPicPr>
            <a:picLocks noChangeAspect="1"/>
          </p:cNvPicPr>
          <p:nvPr/>
        </p:nvPicPr>
        <p:blipFill>
          <a:blip r:embed="rId8"/>
          <a:srcRect l="12468" t="6251" r="9608" b="6242"/>
          <a:stretch>
            <a:fillRect/>
          </a:stretch>
        </p:blipFill>
        <p:spPr>
          <a:xfrm>
            <a:off x="4714876" y="4000504"/>
            <a:ext cx="1285714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Slika 14" descr="24.png"/>
          <p:cNvPicPr>
            <a:picLocks noChangeAspect="1"/>
          </p:cNvPicPr>
          <p:nvPr/>
        </p:nvPicPr>
        <p:blipFill>
          <a:blip r:embed="rId9"/>
          <a:srcRect l="9819" t="3349" r="6468"/>
          <a:stretch>
            <a:fillRect/>
          </a:stretch>
        </p:blipFill>
        <p:spPr>
          <a:xfrm>
            <a:off x="6682357" y="4000504"/>
            <a:ext cx="1247229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kstniOkvir 15"/>
          <p:cNvSpPr txBox="1"/>
          <p:nvPr/>
        </p:nvSpPr>
        <p:spPr>
          <a:xfrm>
            <a:off x="2500298" y="5497313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Jurica </a:t>
            </a:r>
            <a:r>
              <a:rPr lang="hr-HR" dirty="0" err="1" smtClean="0"/>
              <a:t>Švraka</a:t>
            </a:r>
            <a:r>
              <a:rPr lang="hr-HR" dirty="0" smtClean="0"/>
              <a:t>, 7.d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4429124" y="5497313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Stjepan </a:t>
            </a:r>
            <a:r>
              <a:rPr lang="hr-HR" dirty="0" err="1" smtClean="0"/>
              <a:t>Toth</a:t>
            </a:r>
            <a:r>
              <a:rPr lang="hr-HR" dirty="0" smtClean="0"/>
              <a:t>, </a:t>
            </a:r>
          </a:p>
          <a:p>
            <a:pPr algn="ctr"/>
            <a:r>
              <a:rPr lang="hr-HR" dirty="0" smtClean="0"/>
              <a:t>7.d</a:t>
            </a:r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6429388" y="5497313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Željko Zebec,</a:t>
            </a:r>
          </a:p>
          <a:p>
            <a:pPr algn="ctr"/>
            <a:r>
              <a:rPr lang="hr-HR" dirty="0" smtClean="0"/>
              <a:t> 7.d</a:t>
            </a:r>
            <a:endParaRPr lang="hr-HR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500034" y="5497313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Iris </a:t>
            </a:r>
            <a:r>
              <a:rPr lang="hr-HR" dirty="0" err="1" smtClean="0"/>
              <a:t>Švaco</a:t>
            </a:r>
            <a:r>
              <a:rPr lang="hr-HR" dirty="0" smtClean="0"/>
              <a:t>, </a:t>
            </a:r>
          </a:p>
          <a:p>
            <a:pPr algn="ctr"/>
            <a:r>
              <a:rPr lang="hr-HR" dirty="0" smtClean="0"/>
              <a:t>7.d</a:t>
            </a:r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Martina Spitek.JPG"/>
          <p:cNvPicPr>
            <a:picLocks noChangeAspect="1"/>
          </p:cNvPicPr>
          <p:nvPr/>
        </p:nvPicPr>
        <p:blipFill>
          <a:blip r:embed="rId2" cstate="print"/>
          <a:srcRect l="17187" t="12500" r="12500" b="10416"/>
          <a:stretch>
            <a:fillRect/>
          </a:stretch>
        </p:blipFill>
        <p:spPr>
          <a:xfrm rot="5400000">
            <a:off x="800664" y="1842486"/>
            <a:ext cx="1440000" cy="11840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Slika 4" descr="Nika Hrvoić.jpg"/>
          <p:cNvPicPr>
            <a:picLocks noChangeAspect="1"/>
          </p:cNvPicPr>
          <p:nvPr/>
        </p:nvPicPr>
        <p:blipFill>
          <a:blip r:embed="rId3" cstate="print"/>
          <a:srcRect l="12510" t="5208" r="6083"/>
          <a:stretch>
            <a:fillRect/>
          </a:stretch>
        </p:blipFill>
        <p:spPr>
          <a:xfrm>
            <a:off x="3500430" y="1714488"/>
            <a:ext cx="1202642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Slika 5" descr="Claudia Jadanec.jpg"/>
          <p:cNvPicPr>
            <a:picLocks noChangeAspect="1"/>
          </p:cNvPicPr>
          <p:nvPr/>
        </p:nvPicPr>
        <p:blipFill>
          <a:blip r:embed="rId4" cstate="print"/>
          <a:srcRect l="8330" t="6250" r="4056" b="4166"/>
          <a:stretch>
            <a:fillRect/>
          </a:stretch>
        </p:blipFill>
        <p:spPr>
          <a:xfrm>
            <a:off x="5786446" y="1703248"/>
            <a:ext cx="1373023" cy="14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kstniOkvir 7"/>
          <p:cNvSpPr txBox="1"/>
          <p:nvPr/>
        </p:nvSpPr>
        <p:spPr>
          <a:xfrm>
            <a:off x="3071802" y="328612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Nika </a:t>
            </a:r>
            <a:r>
              <a:rPr lang="hr-HR" dirty="0" err="1" smtClean="0"/>
              <a:t>Hrvoić</a:t>
            </a:r>
            <a:r>
              <a:rPr lang="hr-HR" dirty="0" smtClean="0"/>
              <a:t>, </a:t>
            </a:r>
          </a:p>
          <a:p>
            <a:pPr algn="ctr"/>
            <a:r>
              <a:rPr lang="hr-HR" dirty="0" smtClean="0"/>
              <a:t>8.b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5500694" y="328612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 smtClean="0"/>
              <a:t>Claudia</a:t>
            </a:r>
            <a:r>
              <a:rPr lang="hr-HR" dirty="0" smtClean="0"/>
              <a:t> </a:t>
            </a:r>
            <a:r>
              <a:rPr lang="hr-HR" dirty="0" err="1" smtClean="0"/>
              <a:t>Jadanec</a:t>
            </a:r>
            <a:r>
              <a:rPr lang="hr-HR" dirty="0" smtClean="0"/>
              <a:t>,</a:t>
            </a:r>
          </a:p>
          <a:p>
            <a:pPr algn="ctr"/>
            <a:r>
              <a:rPr lang="hr-HR" dirty="0" smtClean="0"/>
              <a:t> 8.b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42910" y="328612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Martina </a:t>
            </a:r>
            <a:r>
              <a:rPr lang="hr-HR" dirty="0" err="1" smtClean="0"/>
              <a:t>Spitek</a:t>
            </a:r>
            <a:r>
              <a:rPr lang="hr-HR" dirty="0" smtClean="0"/>
              <a:t>, 8.a</a:t>
            </a:r>
            <a:endParaRPr lang="hr-H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4348" y="2209801"/>
            <a:ext cx="7772400" cy="1362075"/>
          </a:xfrm>
        </p:spPr>
        <p:txBody>
          <a:bodyPr/>
          <a:lstStyle/>
          <a:p>
            <a:r>
              <a:rPr lang="hr-HR" dirty="0" smtClean="0"/>
              <a:t>Pozdrav iz đurđevca!</a:t>
            </a:r>
            <a:endParaRPr lang="hr-HR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Grad Đurđevac - položaj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0029" t="11719" r="1855" b="16634"/>
          <a:stretch>
            <a:fillRect/>
          </a:stretch>
        </p:blipFill>
        <p:spPr bwMode="auto">
          <a:xfrm>
            <a:off x="1357290" y="1214422"/>
            <a:ext cx="642942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Grad Đurđevac - znamenitosti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Geografsko – botanički rezervat </a:t>
            </a:r>
            <a:r>
              <a:rPr lang="hr-HR" dirty="0" err="1" smtClean="0"/>
              <a:t>Đurđevečki</a:t>
            </a:r>
            <a:r>
              <a:rPr lang="hr-HR" dirty="0" smtClean="0"/>
              <a:t> </a:t>
            </a:r>
            <a:r>
              <a:rPr lang="hr-HR" dirty="0" err="1" smtClean="0"/>
              <a:t>Peski</a:t>
            </a:r>
            <a:endParaRPr lang="hr-HR" dirty="0" smtClean="0"/>
          </a:p>
          <a:p>
            <a:r>
              <a:rPr lang="hr-HR" dirty="0" smtClean="0"/>
              <a:t>Šumski rezervat Crni jarci</a:t>
            </a:r>
          </a:p>
          <a:p>
            <a:r>
              <a:rPr lang="hr-HR" dirty="0" smtClean="0"/>
              <a:t>Stari grad (15. st.)</a:t>
            </a:r>
          </a:p>
          <a:p>
            <a:r>
              <a:rPr lang="hr-HR" dirty="0" smtClean="0"/>
              <a:t>Europska destinacija izvrsnosti</a:t>
            </a:r>
          </a:p>
          <a:p>
            <a:r>
              <a:rPr lang="hr-HR" dirty="0" err="1" smtClean="0"/>
              <a:t>Picokijada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podaci o školi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adresa: </a:t>
            </a:r>
            <a:r>
              <a:rPr lang="hr-HR" dirty="0" err="1" smtClean="0"/>
              <a:t>Basaričekova</a:t>
            </a:r>
            <a:r>
              <a:rPr lang="hr-HR" dirty="0" smtClean="0"/>
              <a:t> 5d, Đurđevac</a:t>
            </a:r>
            <a:endParaRPr lang="hr-HR" dirty="0" smtClean="0"/>
          </a:p>
          <a:p>
            <a:r>
              <a:rPr lang="hr-HR" dirty="0" smtClean="0"/>
              <a:t>Koprivničko – križevačka županija</a:t>
            </a:r>
          </a:p>
          <a:p>
            <a:r>
              <a:rPr lang="hr-HR" dirty="0" smtClean="0"/>
              <a:t>web-stranica: http</a:t>
            </a:r>
            <a:r>
              <a:rPr lang="hr-HR" dirty="0" smtClean="0"/>
              <a:t>://www.os-gkarlovcana-djurdjevac.skole.hr/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pPr algn="l"/>
            <a:r>
              <a:rPr lang="hr-HR" dirty="0" smtClean="0"/>
              <a:t>O školi…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685 </a:t>
            </a:r>
            <a:r>
              <a:rPr lang="hr-HR" dirty="0" smtClean="0"/>
              <a:t>učenika</a:t>
            </a:r>
          </a:p>
          <a:p>
            <a:r>
              <a:rPr lang="hr-HR" dirty="0" smtClean="0"/>
              <a:t>41 razredni odjel</a:t>
            </a:r>
            <a:endParaRPr lang="hr-HR" dirty="0" smtClean="0"/>
          </a:p>
          <a:p>
            <a:r>
              <a:rPr lang="hr-HR" dirty="0" smtClean="0"/>
              <a:t>60 </a:t>
            </a:r>
            <a:r>
              <a:rPr lang="hr-HR" dirty="0" smtClean="0"/>
              <a:t>učitelja</a:t>
            </a:r>
          </a:p>
          <a:p>
            <a:r>
              <a:rPr lang="hr-HR" dirty="0" smtClean="0"/>
              <a:t>4 stručna suradnika</a:t>
            </a:r>
          </a:p>
          <a:p>
            <a:r>
              <a:rPr lang="hr-HR" dirty="0" smtClean="0"/>
              <a:t>17 tehničko administrativnog osoblja</a:t>
            </a:r>
          </a:p>
          <a:p>
            <a:r>
              <a:rPr lang="hr-HR" dirty="0" smtClean="0"/>
              <a:t>Ravnatelj škole: Danijel </a:t>
            </a:r>
            <a:r>
              <a:rPr lang="hr-HR" dirty="0" err="1" smtClean="0"/>
              <a:t>Domišljanović</a:t>
            </a:r>
            <a:r>
              <a:rPr lang="hr-HR" dirty="0" smtClean="0"/>
              <a:t>, </a:t>
            </a:r>
            <a:r>
              <a:rPr lang="hr-HR" dirty="0" err="1" smtClean="0"/>
              <a:t>prof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 descr="DSC_50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1071546"/>
            <a:ext cx="3841777" cy="2571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pPr algn="l"/>
            <a:r>
              <a:rPr lang="hr-HR" sz="3600" dirty="0" smtClean="0"/>
              <a:t>OŠ Grgura Karlovčana Đurđevac</a:t>
            </a:r>
            <a:endParaRPr lang="hr-HR" sz="3600" dirty="0"/>
          </a:p>
        </p:txBody>
      </p:sp>
      <p:pic>
        <p:nvPicPr>
          <p:cNvPr id="5" name="Rezervirano mjesto sadržaja 4" descr="DSC_02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pPr algn="l"/>
            <a:r>
              <a:rPr lang="hr-HR" dirty="0" smtClean="0"/>
              <a:t>Područne škole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PŠ </a:t>
            </a:r>
            <a:r>
              <a:rPr lang="hr-HR" dirty="0" err="1" smtClean="0"/>
              <a:t>Budrovac</a:t>
            </a:r>
            <a:endParaRPr lang="hr-HR" dirty="0" smtClean="0"/>
          </a:p>
          <a:p>
            <a:r>
              <a:rPr lang="hr-HR" dirty="0" smtClean="0"/>
              <a:t>PŠ </a:t>
            </a:r>
            <a:r>
              <a:rPr lang="hr-HR" dirty="0" err="1" smtClean="0"/>
              <a:t>Čepelovac</a:t>
            </a:r>
            <a:endParaRPr lang="hr-HR" dirty="0" smtClean="0"/>
          </a:p>
          <a:p>
            <a:r>
              <a:rPr lang="hr-HR" dirty="0" smtClean="0"/>
              <a:t>PŠ </a:t>
            </a:r>
            <a:r>
              <a:rPr lang="hr-HR" dirty="0" err="1" smtClean="0"/>
              <a:t>Mičetinac</a:t>
            </a:r>
            <a:endParaRPr lang="hr-HR" dirty="0" smtClean="0"/>
          </a:p>
          <a:p>
            <a:r>
              <a:rPr lang="hr-HR" dirty="0" smtClean="0"/>
              <a:t>PŠ Sirova </a:t>
            </a:r>
            <a:r>
              <a:rPr lang="hr-HR" dirty="0" err="1" smtClean="0"/>
              <a:t>Katalena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Odjeli za učenike s teškoćama u razvoju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pPr algn="l"/>
            <a:r>
              <a:rPr lang="hr-HR" dirty="0" smtClean="0"/>
              <a:t>Plastične vrećice, da ili 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</a:t>
            </a:r>
            <a:r>
              <a:rPr lang="hr-HR" dirty="0" smtClean="0"/>
              <a:t>projektu sudjeluje </a:t>
            </a:r>
            <a:r>
              <a:rPr lang="hr-HR" dirty="0" smtClean="0"/>
              <a:t>43 </a:t>
            </a:r>
            <a:r>
              <a:rPr lang="hr-HR" dirty="0" smtClean="0"/>
              <a:t>učenika i </a:t>
            </a:r>
            <a:r>
              <a:rPr lang="hr-HR" dirty="0" smtClean="0"/>
              <a:t>4 </a:t>
            </a:r>
            <a:r>
              <a:rPr lang="hr-HR" dirty="0" smtClean="0"/>
              <a:t>učitelja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pPr algn="l"/>
            <a:r>
              <a:rPr lang="hr-HR" sz="3600" dirty="0" smtClean="0"/>
              <a:t>Nada Kožar, učiteljica kemije</a:t>
            </a:r>
            <a:endParaRPr lang="hr-HR" sz="3600" dirty="0"/>
          </a:p>
        </p:txBody>
      </p:sp>
      <p:pic>
        <p:nvPicPr>
          <p:cNvPr id="4" name="Rezervirano mjesto sadržaja 3" descr="Nada Kož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3142" y="1600200"/>
            <a:ext cx="2997716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</Template>
  <TotalTime>187</TotalTime>
  <Words>320</Words>
  <Application>Microsoft Office PowerPoint</Application>
  <PresentationFormat>Prikaz na zaslonu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Tema3</vt:lpstr>
      <vt:lpstr>OŠ GRGURA KARLOVČANA ĐURĐEVAC</vt:lpstr>
      <vt:lpstr> Grad Đurđevac - položaj</vt:lpstr>
      <vt:lpstr>Grad Đurđevac - znamenitosti</vt:lpstr>
      <vt:lpstr>Osnovni podaci o školi</vt:lpstr>
      <vt:lpstr>O školi…</vt:lpstr>
      <vt:lpstr>OŠ Grgura Karlovčana Đurđevac</vt:lpstr>
      <vt:lpstr>Područne škole</vt:lpstr>
      <vt:lpstr>Plastične vrećice, da ili ne</vt:lpstr>
      <vt:lpstr>Nada Kožar, učiteljica kemije</vt:lpstr>
      <vt:lpstr>Zoran Vidaković, učitelj likovne kulture</vt:lpstr>
      <vt:lpstr>Davorka Hrženjak, učiteljica informatike</vt:lpstr>
      <vt:lpstr>Martina Lovrak Ivanov, učiteljica prirode</vt:lpstr>
      <vt:lpstr>Slajd 13</vt:lpstr>
      <vt:lpstr>Slajd 14</vt:lpstr>
      <vt:lpstr>Slajd 15</vt:lpstr>
      <vt:lpstr>Slajd 16</vt:lpstr>
      <vt:lpstr>Slajd 17</vt:lpstr>
      <vt:lpstr>Slajd 18</vt:lpstr>
      <vt:lpstr>Pozdrav iz đurđevca!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Informatika</dc:creator>
  <cp:lastModifiedBy>Informatika</cp:lastModifiedBy>
  <cp:revision>24</cp:revision>
  <dcterms:created xsi:type="dcterms:W3CDTF">2016-10-24T21:18:55Z</dcterms:created>
  <dcterms:modified xsi:type="dcterms:W3CDTF">2017-11-01T00:03:44Z</dcterms:modified>
</cp:coreProperties>
</file>